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charset="0"/>
      <p:regular r:id="rId5"/>
      <p:bold r:id="rId6"/>
      <p:italic r:id="rId7"/>
      <p:boldItalic r:id="rId8"/>
    </p:embeddedFont>
    <p:embeddedFont>
      <p:font typeface="Roboto" charset="0"/>
      <p:regular r:id="rId9"/>
      <p:bold r:id="rId10"/>
      <p:italic r:id="rId11"/>
      <p:boldItalic r:id="rId12"/>
    </p:embeddedFon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200" d="100"/>
          <a:sy n="200" d="100"/>
        </p:scale>
        <p:origin x="-72" y="3018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784679-9E0A-44ED-888F-C2F7713DCEF3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AB27158F-1F4E-438A-9E46-D3E206B2F1B8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EC7500B-72BA-40E7-9AF4-8783615DF403}"/>
              </a:ext>
            </a:extLst>
          </p:cNvPr>
          <p:cNvSpPr/>
          <p:nvPr/>
        </p:nvSpPr>
        <p:spPr>
          <a:xfrm>
            <a:off x="0" y="-1"/>
            <a:ext cx="6858000" cy="195032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609220" y="1448327"/>
            <a:ext cx="580390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  <a:cs typeface="Roboto" panose="02000000000000000000" pitchFamily="2" charset="0"/>
              </a:rPr>
              <a:t>Уважаемые налогоплательщики!</a:t>
            </a:r>
            <a:endParaRPr lang="ru-RU" sz="1400" spc="-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  <a:cs typeface="Roboto" panose="02000000000000000000" pitchFamily="2" charset="0"/>
            </a:endParaRPr>
          </a:p>
        </p:txBody>
      </p:sp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C9450C0-18F3-4BE3-ACA1-3B2B2E7ACBA0}"/>
              </a:ext>
            </a:extLst>
          </p:cNvPr>
          <p:cNvCxnSpPr>
            <a:cxnSpLocks/>
          </p:cNvCxnSpPr>
          <p:nvPr/>
        </p:nvCxnSpPr>
        <p:spPr>
          <a:xfrm>
            <a:off x="2785691" y="308484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8AD9C99-5BBF-40DB-8C58-0BD5129CDBAD}"/>
              </a:ext>
            </a:extLst>
          </p:cNvPr>
          <p:cNvGrpSpPr/>
          <p:nvPr/>
        </p:nvGrpSpPr>
        <p:grpSpPr>
          <a:xfrm>
            <a:off x="4689140" y="9297484"/>
            <a:ext cx="1927173" cy="461032"/>
            <a:chOff x="4778191" y="9280500"/>
            <a:chExt cx="1927173" cy="4610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67A278B-A4C7-4E33-A33B-216348695EDF}"/>
                </a:ext>
              </a:extLst>
            </p:cNvPr>
            <p:cNvSpPr txBox="1"/>
            <p:nvPr/>
          </p:nvSpPr>
          <p:spPr>
            <a:xfrm>
              <a:off x="5048407" y="9280500"/>
              <a:ext cx="165695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ТЕЛЕФОН «ГОРЯЧЕЙ ЛИНИИ»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CE6EFD3A-917A-4BF2-8D05-56547861500E}"/>
                </a:ext>
              </a:extLst>
            </p:cNvPr>
            <p:cNvSpPr txBox="1"/>
            <p:nvPr/>
          </p:nvSpPr>
          <p:spPr>
            <a:xfrm>
              <a:off x="4778191" y="9433755"/>
              <a:ext cx="192717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8 (800) 222-22-22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3C65849-7548-4CD2-BBAE-F8D17103DB7B}"/>
              </a:ext>
            </a:extLst>
          </p:cNvPr>
          <p:cNvSpPr txBox="1"/>
          <p:nvPr/>
        </p:nvSpPr>
        <p:spPr>
          <a:xfrm>
            <a:off x="609220" y="1936309"/>
            <a:ext cx="5692123" cy="2431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Федеральная налоговая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служба проводит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День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открытых дверей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«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 введении института Единого налогового счета»</a:t>
            </a: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для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налогоплательщиков!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15 декабря 2022 года (четверг) с 09.00 до 20.00</a:t>
            </a: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Мероприятие пройдет во всех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налоговых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инспекциях </a:t>
            </a:r>
          </a:p>
          <a:p>
            <a:pPr algn="ctr"/>
            <a:r>
              <a:rPr lang="ru-RU" sz="140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региона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(кроме специализированных</a:t>
            </a:r>
            <a:r>
              <a:rPr lang="en-US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–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МИ ФНС России № 17 и № 25 по Иркутской области).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F1E414A-F4EA-4A54-A010-E78746CE33D4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E20C5D6E-5AF6-4404-812C-B1F63E2BE219}"/>
              </a:ext>
            </a:extLst>
          </p:cNvPr>
          <p:cNvCxnSpPr>
            <a:cxnSpLocks/>
          </p:cNvCxnSpPr>
          <p:nvPr/>
        </p:nvCxnSpPr>
        <p:spPr>
          <a:xfrm>
            <a:off x="2776801" y="1280592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C1B04E-C3D3-43F4-89B9-B3306C420831}"/>
              </a:ext>
            </a:extLst>
          </p:cNvPr>
          <p:cNvSpPr txBox="1"/>
          <p:nvPr/>
        </p:nvSpPr>
        <p:spPr>
          <a:xfrm>
            <a:off x="638826" y="4531411"/>
            <a:ext cx="558034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 рамках Дня открытых дверей все желающие смогут узнать:</a:t>
            </a:r>
            <a:endParaRPr lang="ru-RU" sz="1400" b="1" dirty="0">
              <a:solidFill>
                <a:srgbClr val="FF0000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3C65849-7548-4CD2-BBAE-F8D17103DB7B}"/>
              </a:ext>
            </a:extLst>
          </p:cNvPr>
          <p:cNvSpPr txBox="1"/>
          <p:nvPr/>
        </p:nvSpPr>
        <p:spPr>
          <a:xfrm>
            <a:off x="665108" y="656039"/>
            <a:ext cx="55803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День открытых дверей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220" y="5148695"/>
            <a:ext cx="57988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что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такое Единый налоговый счет и какие у него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преимущества;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какие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изменения ожидают с 1 января 2023 года всех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изменятся порядок и сроки уплаты обязательных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платежей;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будут учитываться и распределяться обязательные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платежи;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будет осуществляться формирование единого сальдо расчетов по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налогам.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220" y="7355130"/>
            <a:ext cx="5803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Специалисты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подробно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расскажут обо всех преимуществах Единого налогового счета и других новшествах администрирования налогоплательщиков в 2023 году, а также ответят на другие вопросы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данной теме.</a:t>
            </a:r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163522</TotalTime>
  <Words>156</Words>
  <Application>Microsoft Office PowerPoint</Application>
  <PresentationFormat>Лист A4 (210x297 мм)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Roboto Condensed</vt:lpstr>
      <vt:lpstr>Roboto</vt:lpstr>
      <vt:lpstr>Wingdings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Зверева Елена Васильевна</cp:lastModifiedBy>
  <cp:revision>1900</cp:revision>
  <cp:lastPrinted>2022-12-07T01:11:57Z</cp:lastPrinted>
  <dcterms:created xsi:type="dcterms:W3CDTF">2014-10-08T23:03:32Z</dcterms:created>
  <dcterms:modified xsi:type="dcterms:W3CDTF">2022-12-07T01:24:09Z</dcterms:modified>
</cp:coreProperties>
</file>