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6858000" cx="9906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12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Пустой слайд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Титульный слайд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Заголовок и объект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Заголовок раздела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82506" y="2906713"/>
            <a:ext cx="84201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Два объекта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95300" y="1600201"/>
            <a:ext cx="437515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5035550" y="1600201"/>
            <a:ext cx="437515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Сравнение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5032111" y="1535113"/>
            <a:ext cx="4378590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5032111" y="2174875"/>
            <a:ext cx="4378590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Только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Объект с подписью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872971" y="273051"/>
            <a:ext cx="5537729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95300" y="1435101"/>
            <a:ext cx="3259006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Рисунок с подписью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941645" y="5367338"/>
            <a:ext cx="59436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Заголовок и вертикальный текст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690018" y="-594518"/>
            <a:ext cx="4525963" cy="89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Вертикальный заголовок и текст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5370512" y="2085976"/>
            <a:ext cx="5851525" cy="2228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830262" y="-60323"/>
            <a:ext cx="5851525" cy="6521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:\Работа\Ростех\Презентация\П4\S01.jpg" id="84" name="Google Shape;8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898" y="0"/>
            <a:ext cx="9893101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:\Работа\Ростех\Презентация\П4\S02.jpg" id="89" name="Google Shape;89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906000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:\Работа\Ростех\Презентация\П4\S03.jpg" id="94" name="Google Shape;9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70" y="-13224"/>
            <a:ext cx="9904330" cy="6871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:\Работа\Ростех\Презентация\П4\S04.jpg" id="99" name="Google Shape;9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5857" y="0"/>
            <a:ext cx="994185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:\Работа\Ростех\Презентация\П4\S05.jpg" id="104" name="Google Shape;10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920" y="1"/>
            <a:ext cx="9919919" cy="68606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:\Работа\Ростех\Презентация\П4\S06.jpg" id="109" name="Google Shape;109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905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:\Работа\Ростех\Презентация\П4\S07.jpg" id="114" name="Google Shape;114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905999" cy="68842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:\Работа\Ростех\Презентация\П4\S08.jpg" id="119" name="Google Shape;11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2403"/>
            <a:ext cx="9886924" cy="68355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:\Работа\Ростех\Презентация\П4\S08.jpg" id="124" name="Google Shape;124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906000" cy="68757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:\Работа\Ростех\Презентация\П4\S09.jpg" id="129" name="Google Shape;129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89006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:\Работа\Ростех\Презентация\П4\S10.jpg" id="134" name="Google Shape;134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905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:\Работа\Ростех\Презентация\П4\S11.jpg" id="139" name="Google Shape;139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906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:\Работа\Ростех\Презентация\П4\S12.jpg" id="144" name="Google Shape;14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905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:\Работа\Ростех\Презентация\П4\S13.jpg" id="149" name="Google Shape;149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88711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